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ADCD-D491-4561-AC23-FE3B451AA17D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85D33-7389-448D-82B7-7C4A26FDC4A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ADCD-D491-4561-AC23-FE3B451AA17D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85D33-7389-448D-82B7-7C4A26FDC4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ADCD-D491-4561-AC23-FE3B451AA17D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85D33-7389-448D-82B7-7C4A26FDC4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ADCD-D491-4561-AC23-FE3B451AA17D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85D33-7389-448D-82B7-7C4A26FDC4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ADCD-D491-4561-AC23-FE3B451AA17D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85D33-7389-448D-82B7-7C4A26FDC4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ADCD-D491-4561-AC23-FE3B451AA17D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85D33-7389-448D-82B7-7C4A26FDC4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ADCD-D491-4561-AC23-FE3B451AA17D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85D33-7389-448D-82B7-7C4A26FDC4A0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ADCD-D491-4561-AC23-FE3B451AA17D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85D33-7389-448D-82B7-7C4A26FDC4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ADCD-D491-4561-AC23-FE3B451AA17D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85D33-7389-448D-82B7-7C4A26FDC4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ADCD-D491-4561-AC23-FE3B451AA17D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85D33-7389-448D-82B7-7C4A26FDC4A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ADCD-D491-4561-AC23-FE3B451AA17D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85D33-7389-448D-82B7-7C4A26FDC4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403ADCD-D491-4561-AC23-FE3B451AA17D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D585D33-7389-448D-82B7-7C4A26FDC4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lleverywhere.com/community-support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rezi.com/learn/manual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eachweb2.wikispaces.com/Blabberize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www.thenerdyteacher.com/2010/04/blabberize-it.html" TargetMode="External"/><Relationship Id="rId4" Type="http://schemas.openxmlformats.org/officeDocument/2006/relationships/hyperlink" Target="http://www.authorstream.com/Presentation/etowe-190048-blabberize-step-education-cheat-sheet-ppt-powerpoint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aikulearning.com/community" TargetMode="External"/><Relationship Id="rId3" Type="http://schemas.openxmlformats.org/officeDocument/2006/relationships/hyperlink" Target="http://itunes.apple.com/us/app/constitution-for-ipad/id363287472?mt=8" TargetMode="External"/><Relationship Id="rId7" Type="http://schemas.openxmlformats.org/officeDocument/2006/relationships/hyperlink" Target="http://prezi.com/support/" TargetMode="External"/><Relationship Id="rId2" Type="http://schemas.openxmlformats.org/officeDocument/2006/relationships/hyperlink" Target="http://www.word.tips.ne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rometheanworld.com/en-us/education/products/software/activinspire" TargetMode="External"/><Relationship Id="rId5" Type="http://schemas.openxmlformats.org/officeDocument/2006/relationships/hyperlink" Target="http://support.google.com/docs/?hl=en" TargetMode="External"/><Relationship Id="rId4" Type="http://schemas.openxmlformats.org/officeDocument/2006/relationships/hyperlink" Target="http://www.aeries.com/techsupport.asp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olleverywhere.com/community-support" TargetMode="External"/><Relationship Id="rId3" Type="http://schemas.openxmlformats.org/officeDocument/2006/relationships/hyperlink" Target="http://www.justanswer.com/sip/adobe?r=ppc|ms|4|Computer|Adobe&amp;JPRC=1&amp;JPKD=2561349260&amp;JPDC=b&amp;JPAD=814831915&amp;JPKW=Adobe%20help.&amp;JPRQ=flash%20player%20support&amp;JPAF=txt&amp;JPCD=20110913" TargetMode="External"/><Relationship Id="rId7" Type="http://schemas.openxmlformats.org/officeDocument/2006/relationships/hyperlink" Target="http://windows.microsoft.com/en-US/internet-explorer/help" TargetMode="External"/><Relationship Id="rId2" Type="http://schemas.openxmlformats.org/officeDocument/2006/relationships/hyperlink" Target="http://blabberize.com/faq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upport.google.com/?hl=en" TargetMode="External"/><Relationship Id="rId5" Type="http://schemas.openxmlformats.org/officeDocument/2006/relationships/hyperlink" Target="http://helpx.adobe.com/support/" TargetMode="External"/><Relationship Id="rId4" Type="http://schemas.openxmlformats.org/officeDocument/2006/relationships/hyperlink" Target="http://www.pptfaq.com/index.html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freeallsoftwares.com/2010/10/download-jodix-free-wma-to-mp3-converter/" TargetMode="External"/><Relationship Id="rId3" Type="http://schemas.openxmlformats.org/officeDocument/2006/relationships/hyperlink" Target="http://support.google.com/youtube/bin/request.py" TargetMode="External"/><Relationship Id="rId7" Type="http://schemas.openxmlformats.org/officeDocument/2006/relationships/hyperlink" Target="http://support-remote.splashtop.com/home" TargetMode="External"/><Relationship Id="rId2" Type="http://schemas.openxmlformats.org/officeDocument/2006/relationships/hyperlink" Target="http://www.apple.com/support/quicktime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asyrecorder.com/pub/support.php" TargetMode="External"/><Relationship Id="rId5" Type="http://schemas.openxmlformats.org/officeDocument/2006/relationships/hyperlink" Target="http://www.newmanagement.com/" TargetMode="External"/><Relationship Id="rId4" Type="http://schemas.openxmlformats.org/officeDocument/2006/relationships/hyperlink" Target="http://support.mozilla.org/en-US/home" TargetMode="External"/><Relationship Id="rId9" Type="http://schemas.openxmlformats.org/officeDocument/2006/relationships/hyperlink" Target="http://www.brainpopjr.com/support/topic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TROUBLE-SHOOTING WHEN UTILIZING SOFTWARE IN THE CLASSROOM</a:t>
            </a:r>
            <a:br>
              <a:rPr lang="en-US" sz="3600" dirty="0" smtClean="0"/>
            </a:br>
            <a:r>
              <a:rPr lang="en-US" sz="2400" dirty="0" smtClean="0"/>
              <a:t>Tracy </a:t>
            </a:r>
            <a:r>
              <a:rPr lang="en-US" sz="2400" dirty="0" err="1" smtClean="0"/>
              <a:t>Cauthen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678" y="685800"/>
            <a:ext cx="5134444" cy="3886200"/>
          </a:xfrm>
        </p:spPr>
      </p:pic>
    </p:spTree>
    <p:extLst>
      <p:ext uri="{BB962C8B-B14F-4D97-AF65-F5344CB8AC3E}">
        <p14:creationId xmlns:p14="http://schemas.microsoft.com/office/powerpoint/2010/main" val="2737745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 EVERYWHERE</a:t>
            </a:r>
            <a:endParaRPr lang="en-US" dirty="0"/>
          </a:p>
        </p:txBody>
      </p:sp>
      <p:pic>
        <p:nvPicPr>
          <p:cNvPr id="6" name="Picture 12" descr="http://www.samplertosower.com/wp-content/uploads/2009/10/polleverywhere-265x3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0"/>
            <a:ext cx="25241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43200" y="1093565"/>
            <a:ext cx="6324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Delay display of results while voting window is open:</a:t>
            </a:r>
            <a:endParaRPr lang="en-US" sz="2800" dirty="0" smtClean="0"/>
          </a:p>
          <a:p>
            <a:r>
              <a:rPr lang="en-US" sz="2800" dirty="0" smtClean="0"/>
              <a:t>Use the Instructions view on the poll</a:t>
            </a:r>
          </a:p>
          <a:p>
            <a:r>
              <a:rPr lang="en-US" sz="2800" dirty="0" smtClean="0"/>
              <a:t>(hover your mouse in the upper right area of the chart and look for the instructions button. This will hide the real-time results and show only a total count. When you are ready to display results, select the Chart button in the same upper right area.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53340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hlinkClick r:id="rId3"/>
              </a:rPr>
              <a:t>http://www.polleverywhere.com/community-support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5868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572000"/>
            <a:ext cx="6781800" cy="1600200"/>
          </a:xfrm>
        </p:spPr>
        <p:txBody>
          <a:bodyPr/>
          <a:lstStyle/>
          <a:p>
            <a:r>
              <a:rPr lang="en-US" dirty="0" smtClean="0"/>
              <a:t>PREZI</a:t>
            </a:r>
            <a:endParaRPr lang="en-US" dirty="0"/>
          </a:p>
        </p:txBody>
      </p:sp>
      <p:pic>
        <p:nvPicPr>
          <p:cNvPr id="4" name="Picture 2" descr="http://chronicle.com/img/photos/biz/blogPost/profhacker/2009/08/prezi-men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73519"/>
            <a:ext cx="3429000" cy="220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371" y="4287859"/>
            <a:ext cx="2133600" cy="1694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0" y="1466319"/>
            <a:ext cx="5257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Transformation Zebra (move, scale, rotate):</a:t>
            </a:r>
          </a:p>
          <a:p>
            <a:endParaRPr lang="en-US" dirty="0"/>
          </a:p>
          <a:p>
            <a:r>
              <a:rPr lang="en-US" dirty="0" smtClean="0"/>
              <a:t>Click on the “pencil” button to initiate Edit mode. </a:t>
            </a:r>
          </a:p>
          <a:p>
            <a:endParaRPr lang="en-US" dirty="0"/>
          </a:p>
          <a:p>
            <a:r>
              <a:rPr lang="en-US" dirty="0" smtClean="0"/>
              <a:t>When you click on a object, </a:t>
            </a:r>
            <a:r>
              <a:rPr lang="en-US" dirty="0" err="1" smtClean="0"/>
              <a:t>Prezi’s</a:t>
            </a:r>
            <a:r>
              <a:rPr lang="en-US" dirty="0" smtClean="0"/>
              <a:t> Transformation Zebra allows you to move, size, scale, and rotate objects of any kind.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18057" y="3886200"/>
            <a:ext cx="2682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TRANSFORMATION ZEBRA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60864" y="533400"/>
            <a:ext cx="5105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hlinkClick r:id="rId4"/>
              </a:rPr>
              <a:t>http://prezi.com/learn/manual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14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Blabber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590800"/>
            <a:ext cx="3129013" cy="2705654"/>
          </a:xfrm>
        </p:spPr>
      </p:pic>
      <p:sp>
        <p:nvSpPr>
          <p:cNvPr id="5" name="TextBox 4"/>
          <p:cNvSpPr txBox="1"/>
          <p:nvPr/>
        </p:nvSpPr>
        <p:spPr>
          <a:xfrm>
            <a:off x="304800" y="304800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http://teachweb2.wikispaces.com/Blabberize</a:t>
            </a:r>
            <a:endParaRPr lang="en-US" dirty="0" smtClean="0"/>
          </a:p>
          <a:p>
            <a:endParaRPr lang="en-US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http://www.authorstream.com/Presentation/etowe-190048-blabberize-step-education-cheat-sheet-ppt-powerpoint/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5"/>
              </a:rPr>
              <a:t>http://www.thenerdyteacher.com/2010/04/blabberize-it.html</a:t>
            </a:r>
            <a:endParaRPr lang="en-US" dirty="0" smtClean="0"/>
          </a:p>
          <a:p>
            <a:endParaRPr lang="en-US" dirty="0" smtClean="0"/>
          </a:p>
          <a:p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622473" y="2362200"/>
            <a:ext cx="24037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On-Line Resources for blabberize.com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Power Points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Video Tutorials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Examples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Uses in a Classroom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199" y="2514600"/>
            <a:ext cx="2625805" cy="347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670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685800"/>
            <a:ext cx="8305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SOFTWARE TROUBLE-SHOOTING RESOURCES:</a:t>
            </a:r>
          </a:p>
          <a:p>
            <a:pPr algn="ctr"/>
            <a:endParaRPr lang="en-US" i="1" dirty="0"/>
          </a:p>
          <a:p>
            <a:r>
              <a:rPr lang="en-US" dirty="0"/>
              <a:t>Microsoft Word</a:t>
            </a:r>
          </a:p>
          <a:p>
            <a:r>
              <a:rPr lang="en-US" u="sng" dirty="0">
                <a:hlinkClick r:id="rId2"/>
              </a:rPr>
              <a:t>www.word.tips.net</a:t>
            </a:r>
            <a:endParaRPr lang="en-US" dirty="0"/>
          </a:p>
          <a:p>
            <a:r>
              <a:rPr lang="en-US" dirty="0"/>
              <a:t>OARS</a:t>
            </a:r>
          </a:p>
          <a:p>
            <a:r>
              <a:rPr lang="en-US" u="sng" dirty="0">
                <a:hlinkClick r:id="rId3"/>
              </a:rPr>
              <a:t>http://itunes.apple.com/us/app/constitution-for-ipad/id363287472?mt=8</a:t>
            </a:r>
            <a:endParaRPr lang="en-US" dirty="0"/>
          </a:p>
          <a:p>
            <a:r>
              <a:rPr lang="en-US" dirty="0"/>
              <a:t>Aeries</a:t>
            </a:r>
          </a:p>
          <a:p>
            <a:r>
              <a:rPr lang="en-US" u="sng" dirty="0">
                <a:hlinkClick r:id="rId4"/>
              </a:rPr>
              <a:t>http://www.aeries.com/techsupport.asp</a:t>
            </a:r>
            <a:endParaRPr lang="en-US" dirty="0"/>
          </a:p>
          <a:p>
            <a:r>
              <a:rPr lang="en-US" dirty="0"/>
              <a:t>Google Docs</a:t>
            </a:r>
          </a:p>
          <a:p>
            <a:r>
              <a:rPr lang="en-US" u="sng" dirty="0">
                <a:hlinkClick r:id="rId5"/>
              </a:rPr>
              <a:t>http://support.google.com/docs/?hl=en</a:t>
            </a:r>
            <a:endParaRPr lang="en-US" dirty="0"/>
          </a:p>
          <a:p>
            <a:r>
              <a:rPr lang="en-US" dirty="0"/>
              <a:t>Active Inspire</a:t>
            </a:r>
          </a:p>
          <a:p>
            <a:r>
              <a:rPr lang="en-US" u="sng" dirty="0">
                <a:hlinkClick r:id="rId6"/>
              </a:rPr>
              <a:t>http://www.prometheanworld.com/en-us/education/products/software/activinspire</a:t>
            </a:r>
            <a:endParaRPr lang="en-US" dirty="0"/>
          </a:p>
          <a:p>
            <a:r>
              <a:rPr lang="en-US" dirty="0" err="1"/>
              <a:t>Prezi</a:t>
            </a:r>
            <a:endParaRPr lang="en-US" dirty="0"/>
          </a:p>
          <a:p>
            <a:r>
              <a:rPr lang="en-US" u="sng" dirty="0">
                <a:hlinkClick r:id="rId7"/>
              </a:rPr>
              <a:t>http://prezi.com/support/</a:t>
            </a:r>
            <a:endParaRPr lang="en-US" dirty="0"/>
          </a:p>
          <a:p>
            <a:r>
              <a:rPr lang="en-US" dirty="0"/>
              <a:t>Intelligent Papers</a:t>
            </a:r>
          </a:p>
          <a:p>
            <a:r>
              <a:rPr lang="en-US" dirty="0"/>
              <a:t>e-mail </a:t>
            </a:r>
            <a:r>
              <a:rPr lang="en-US" dirty="0" smtClean="0"/>
              <a:t>Program Specialist </a:t>
            </a:r>
          </a:p>
          <a:p>
            <a:endParaRPr lang="en-US" dirty="0" smtClean="0"/>
          </a:p>
          <a:p>
            <a:r>
              <a:rPr lang="en-US" dirty="0" smtClean="0"/>
              <a:t>Haiku</a:t>
            </a:r>
            <a:endParaRPr lang="en-US" dirty="0"/>
          </a:p>
          <a:p>
            <a:r>
              <a:rPr lang="en-US" u="sng" dirty="0">
                <a:hlinkClick r:id="rId8"/>
              </a:rPr>
              <a:t>http://www.haikulearning.com/community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344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762000"/>
            <a:ext cx="8305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Blabber</a:t>
            </a:r>
          </a:p>
          <a:p>
            <a:r>
              <a:rPr lang="en-US" u="sng" dirty="0" smtClean="0">
                <a:hlinkClick r:id="rId2"/>
              </a:rPr>
              <a:t>http://blabberize.com/faq</a:t>
            </a:r>
            <a:endParaRPr lang="en-US" dirty="0" smtClean="0"/>
          </a:p>
          <a:p>
            <a:r>
              <a:rPr lang="en-US" dirty="0" smtClean="0"/>
              <a:t>Flash Player</a:t>
            </a:r>
          </a:p>
          <a:p>
            <a:r>
              <a:rPr lang="en-US" u="sng" dirty="0" smtClean="0">
                <a:hlinkClick r:id="rId3"/>
              </a:rPr>
              <a:t>http://www.justanswer.com/sip/adobe?r=ppc|ms|4|Computer|Adobe&amp;JPRC=1&amp;JPKD=2561349260&amp;JPDC=b&amp;JPAD=814831915&amp;JPKW=Adobe%20help.&amp;JPRQ=flash%20player%20support&amp;JPAF=txt&amp;JPCD=20110913</a:t>
            </a:r>
            <a:endParaRPr lang="en-US" dirty="0" smtClean="0"/>
          </a:p>
          <a:p>
            <a:r>
              <a:rPr lang="en-US" dirty="0" smtClean="0"/>
              <a:t>Microsoft PowerPoint</a:t>
            </a:r>
          </a:p>
          <a:p>
            <a:r>
              <a:rPr lang="en-US" u="sng" dirty="0" smtClean="0">
                <a:hlinkClick r:id="rId4"/>
              </a:rPr>
              <a:t>http://www.pptfaq.com/index.html</a:t>
            </a:r>
            <a:endParaRPr lang="en-US" dirty="0" smtClean="0"/>
          </a:p>
          <a:p>
            <a:r>
              <a:rPr lang="en-US" dirty="0" smtClean="0"/>
              <a:t>Adobe Reader PDF</a:t>
            </a:r>
          </a:p>
          <a:p>
            <a:r>
              <a:rPr lang="en-US" u="sng" dirty="0" smtClean="0">
                <a:hlinkClick r:id="rId5"/>
              </a:rPr>
              <a:t>http://helpx.adobe.com/support/</a:t>
            </a:r>
            <a:endParaRPr lang="en-US" dirty="0" smtClean="0"/>
          </a:p>
          <a:p>
            <a:r>
              <a:rPr lang="en-US" dirty="0" smtClean="0"/>
              <a:t>Google</a:t>
            </a:r>
          </a:p>
          <a:p>
            <a:r>
              <a:rPr lang="en-US" u="sng" dirty="0" smtClean="0">
                <a:hlinkClick r:id="rId6"/>
              </a:rPr>
              <a:t>http://support.google.com/?hl=en</a:t>
            </a:r>
            <a:endParaRPr lang="en-US" dirty="0" smtClean="0"/>
          </a:p>
          <a:p>
            <a:r>
              <a:rPr lang="en-US" dirty="0" smtClean="0"/>
              <a:t>Internet Explorer</a:t>
            </a:r>
          </a:p>
          <a:p>
            <a:r>
              <a:rPr lang="en-US" u="sng" dirty="0" smtClean="0">
                <a:hlinkClick r:id="rId7"/>
              </a:rPr>
              <a:t>http://windows.microsoft.com/en-US/internet-explorer/help</a:t>
            </a:r>
            <a:endParaRPr lang="en-US" dirty="0" smtClean="0"/>
          </a:p>
          <a:p>
            <a:r>
              <a:rPr lang="en-US" dirty="0" smtClean="0"/>
              <a:t>Poll Everywhere</a:t>
            </a:r>
          </a:p>
          <a:p>
            <a:r>
              <a:rPr lang="en-US" u="sng" dirty="0" smtClean="0">
                <a:hlinkClick r:id="rId8"/>
              </a:rPr>
              <a:t>http://www.polleverywhere.com/community-support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01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990600"/>
            <a:ext cx="8534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Quick Time</a:t>
            </a:r>
          </a:p>
          <a:p>
            <a:r>
              <a:rPr lang="en-US" u="sng" dirty="0" smtClean="0">
                <a:hlinkClick r:id="rId2"/>
              </a:rPr>
              <a:t>http://www.apple.com/support/quicktime/</a:t>
            </a:r>
            <a:endParaRPr lang="en-US" dirty="0" smtClean="0"/>
          </a:p>
          <a:p>
            <a:r>
              <a:rPr lang="en-US" dirty="0" smtClean="0"/>
              <a:t>YouTube</a:t>
            </a:r>
          </a:p>
          <a:p>
            <a:r>
              <a:rPr lang="en-US" u="sng" dirty="0" smtClean="0">
                <a:hlinkClick r:id="rId3"/>
              </a:rPr>
              <a:t>http://support.google.com/youtube/bin/request.py</a:t>
            </a:r>
            <a:endParaRPr lang="en-US" dirty="0" smtClean="0"/>
          </a:p>
          <a:p>
            <a:r>
              <a:rPr lang="en-US" dirty="0" smtClean="0"/>
              <a:t>Fire Fox</a:t>
            </a:r>
          </a:p>
          <a:p>
            <a:r>
              <a:rPr lang="en-US" u="sng" dirty="0" smtClean="0">
                <a:hlinkClick r:id="rId4"/>
              </a:rPr>
              <a:t>http://support.mozilla.org/en-US/home</a:t>
            </a:r>
            <a:endParaRPr lang="en-US" dirty="0" smtClean="0"/>
          </a:p>
          <a:p>
            <a:r>
              <a:rPr lang="en-US" dirty="0" smtClean="0"/>
              <a:t>Class Cards</a:t>
            </a:r>
          </a:p>
          <a:p>
            <a:r>
              <a:rPr lang="en-US" u="sng" dirty="0" smtClean="0">
                <a:hlinkClick r:id="rId5"/>
              </a:rPr>
              <a:t>www.newmanagement.com</a:t>
            </a:r>
            <a:endParaRPr lang="en-US" dirty="0" smtClean="0"/>
          </a:p>
          <a:p>
            <a:r>
              <a:rPr lang="en-US" dirty="0" smtClean="0"/>
              <a:t>Easy Voice Recorder</a:t>
            </a:r>
          </a:p>
          <a:p>
            <a:r>
              <a:rPr lang="en-US" u="sng" dirty="0" smtClean="0">
                <a:hlinkClick r:id="rId6"/>
              </a:rPr>
              <a:t>www.easyrecorder.com/pub/support.php</a:t>
            </a:r>
            <a:endParaRPr lang="en-US" dirty="0" smtClean="0"/>
          </a:p>
          <a:p>
            <a:r>
              <a:rPr lang="en-US" dirty="0" err="1" smtClean="0"/>
              <a:t>Splashtop</a:t>
            </a:r>
            <a:r>
              <a:rPr lang="en-US" dirty="0" smtClean="0"/>
              <a:t> Remote</a:t>
            </a:r>
          </a:p>
          <a:p>
            <a:r>
              <a:rPr lang="en-US" u="sng" dirty="0" smtClean="0">
                <a:hlinkClick r:id="rId7"/>
              </a:rPr>
              <a:t>http://support-remote.splashtop.com/home</a:t>
            </a:r>
            <a:endParaRPr lang="en-US" dirty="0" smtClean="0"/>
          </a:p>
          <a:p>
            <a:r>
              <a:rPr lang="en-US" dirty="0" smtClean="0"/>
              <a:t> </a:t>
            </a:r>
            <a:r>
              <a:rPr lang="en-US" dirty="0" err="1" smtClean="0"/>
              <a:t>Jodix</a:t>
            </a:r>
            <a:r>
              <a:rPr lang="en-US" dirty="0" smtClean="0"/>
              <a:t> Free (WPA to MP3)</a:t>
            </a:r>
          </a:p>
          <a:p>
            <a:r>
              <a:rPr lang="en-US" u="sng" dirty="0" smtClean="0">
                <a:hlinkClick r:id="rId8"/>
              </a:rPr>
              <a:t>http://freeallsoftwares.com/2010/10/download-jodix-free-wma-to-mp3-converter/</a:t>
            </a:r>
            <a:endParaRPr lang="en-US" dirty="0" smtClean="0"/>
          </a:p>
          <a:p>
            <a:r>
              <a:rPr lang="en-US" dirty="0" err="1" smtClean="0"/>
              <a:t>BrainPop</a:t>
            </a:r>
            <a:endParaRPr lang="en-US" dirty="0" smtClean="0"/>
          </a:p>
          <a:p>
            <a:r>
              <a:rPr lang="en-US" u="sng" dirty="0" smtClean="0">
                <a:hlinkClick r:id="rId9"/>
              </a:rPr>
              <a:t>http://www.brainpopjr.com/support/topics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3637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68</TotalTime>
  <Words>265</Words>
  <Application>Microsoft Office PowerPoint</Application>
  <PresentationFormat>On-screen Show (4:3)</PresentationFormat>
  <Paragraphs>78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NewsPrint</vt:lpstr>
      <vt:lpstr>TROUBLE-SHOOTING WHEN UTILIZING SOFTWARE IN THE CLASSROOM Tracy Cauthen</vt:lpstr>
      <vt:lpstr>POLL EVERYWHERE</vt:lpstr>
      <vt:lpstr>PREZI</vt:lpstr>
      <vt:lpstr>Blabber</vt:lpstr>
      <vt:lpstr>PowerPoint Presentation</vt:lpstr>
      <vt:lpstr>PowerPoint Presentation</vt:lpstr>
      <vt:lpstr>PowerPoint Presentation</vt:lpstr>
    </vt:vector>
  </TitlesOfParts>
  <Company>UC Riverside Extension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Poll Everywhere</dc:title>
  <dc:creator>207</dc:creator>
  <cp:lastModifiedBy>207</cp:lastModifiedBy>
  <cp:revision>6</cp:revision>
  <dcterms:created xsi:type="dcterms:W3CDTF">2012-06-30T18:29:53Z</dcterms:created>
  <dcterms:modified xsi:type="dcterms:W3CDTF">2012-06-30T19:38:33Z</dcterms:modified>
</cp:coreProperties>
</file>